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94" r:id="rId9"/>
    <p:sldId id="292" r:id="rId10"/>
    <p:sldId id="293" r:id="rId11"/>
    <p:sldId id="301" r:id="rId12"/>
    <p:sldId id="300" r:id="rId13"/>
    <p:sldId id="299" r:id="rId14"/>
    <p:sldId id="26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64" r:id="rId30"/>
    <p:sldId id="295" r:id="rId31"/>
    <p:sldId id="296" r:id="rId32"/>
    <p:sldId id="297" r:id="rId33"/>
    <p:sldId id="298" r:id="rId34"/>
    <p:sldId id="265" r:id="rId35"/>
    <p:sldId id="276" r:id="rId36"/>
    <p:sldId id="277" r:id="rId37"/>
    <p:sldId id="266" r:id="rId38"/>
    <p:sldId id="270" r:id="rId39"/>
    <p:sldId id="271" r:id="rId40"/>
    <p:sldId id="267" r:id="rId41"/>
    <p:sldId id="268" r:id="rId42"/>
    <p:sldId id="26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Vinzens" userId="73ecd9c6-56c0-4ed7-b541-fa4dc2df708d" providerId="ADAL" clId="{C1A92775-0441-4739-AAA7-C73AB5143062}"/>
    <pc:docChg chg="custSel addSld delSld modSld">
      <pc:chgData name="Max Vinzens" userId="73ecd9c6-56c0-4ed7-b541-fa4dc2df708d" providerId="ADAL" clId="{C1A92775-0441-4739-AAA7-C73AB5143062}" dt="2023-09-23T09:32:20.430" v="363" actId="2696"/>
      <pc:docMkLst>
        <pc:docMk/>
      </pc:docMkLst>
      <pc:sldChg chg="addSp delSp modSp mod">
        <pc:chgData name="Max Vinzens" userId="73ecd9c6-56c0-4ed7-b541-fa4dc2df708d" providerId="ADAL" clId="{C1A92775-0441-4739-AAA7-C73AB5143062}" dt="2023-09-23T09:08:20.317" v="146" actId="1076"/>
        <pc:sldMkLst>
          <pc:docMk/>
          <pc:sldMk cId="2294149114" sldId="264"/>
        </pc:sldMkLst>
        <pc:spChg chg="del">
          <ac:chgData name="Max Vinzens" userId="73ecd9c6-56c0-4ed7-b541-fa4dc2df708d" providerId="ADAL" clId="{C1A92775-0441-4739-AAA7-C73AB5143062}" dt="2023-09-23T08:19:39.769" v="10" actId="22"/>
          <ac:spMkLst>
            <pc:docMk/>
            <pc:sldMk cId="2294149114" sldId="264"/>
            <ac:spMk id="3" creationId="{426EAD43-0144-4908-9403-AD0763874942}"/>
          </ac:spMkLst>
        </pc:spChg>
        <pc:spChg chg="add del mod">
          <ac:chgData name="Max Vinzens" userId="73ecd9c6-56c0-4ed7-b541-fa4dc2df708d" providerId="ADAL" clId="{C1A92775-0441-4739-AAA7-C73AB5143062}" dt="2023-09-23T08:33:57.220" v="29"/>
          <ac:spMkLst>
            <pc:docMk/>
            <pc:sldMk cId="2294149114" sldId="264"/>
            <ac:spMk id="8" creationId="{D67CBA32-1F7E-46A5-D754-D023EC9C2F03}"/>
          </ac:spMkLst>
        </pc:spChg>
        <pc:spChg chg="add del mod">
          <ac:chgData name="Max Vinzens" userId="73ecd9c6-56c0-4ed7-b541-fa4dc2df708d" providerId="ADAL" clId="{C1A92775-0441-4739-AAA7-C73AB5143062}" dt="2023-09-23T08:55:07.191" v="51"/>
          <ac:spMkLst>
            <pc:docMk/>
            <pc:sldMk cId="2294149114" sldId="264"/>
            <ac:spMk id="11" creationId="{A025D866-8684-4731-A945-D2D027940C7E}"/>
          </ac:spMkLst>
        </pc:spChg>
        <pc:spChg chg="add mod">
          <ac:chgData name="Max Vinzens" userId="73ecd9c6-56c0-4ed7-b541-fa4dc2df708d" providerId="ADAL" clId="{C1A92775-0441-4739-AAA7-C73AB5143062}" dt="2023-09-23T09:08:20.317" v="146" actId="1076"/>
          <ac:spMkLst>
            <pc:docMk/>
            <pc:sldMk cId="2294149114" sldId="264"/>
            <ac:spMk id="14" creationId="{38A68FFF-4F10-4E86-54A9-0C25367125FC}"/>
          </ac:spMkLst>
        </pc:spChg>
        <pc:spChg chg="add mod">
          <ac:chgData name="Max Vinzens" userId="73ecd9c6-56c0-4ed7-b541-fa4dc2df708d" providerId="ADAL" clId="{C1A92775-0441-4739-AAA7-C73AB5143062}" dt="2023-09-23T09:08:14.255" v="145" actId="1076"/>
          <ac:spMkLst>
            <pc:docMk/>
            <pc:sldMk cId="2294149114" sldId="264"/>
            <ac:spMk id="15" creationId="{6442387C-C508-E6F0-7B2B-1DA676C22299}"/>
          </ac:spMkLst>
        </pc:spChg>
        <pc:spChg chg="add mod">
          <ac:chgData name="Max Vinzens" userId="73ecd9c6-56c0-4ed7-b541-fa4dc2df708d" providerId="ADAL" clId="{C1A92775-0441-4739-AAA7-C73AB5143062}" dt="2023-09-23T09:07:31.539" v="138" actId="1076"/>
          <ac:spMkLst>
            <pc:docMk/>
            <pc:sldMk cId="2294149114" sldId="264"/>
            <ac:spMk id="17" creationId="{B21B7A0D-72FA-9581-3841-55C8B167F966}"/>
          </ac:spMkLst>
        </pc:spChg>
        <pc:spChg chg="add mod">
          <ac:chgData name="Max Vinzens" userId="73ecd9c6-56c0-4ed7-b541-fa4dc2df708d" providerId="ADAL" clId="{C1A92775-0441-4739-AAA7-C73AB5143062}" dt="2023-09-23T09:07:35.104" v="139" actId="1076"/>
          <ac:spMkLst>
            <pc:docMk/>
            <pc:sldMk cId="2294149114" sldId="264"/>
            <ac:spMk id="19" creationId="{8C474F54-BCFF-4A1A-A8AE-4708540DCAB2}"/>
          </ac:spMkLst>
        </pc:spChg>
        <pc:picChg chg="add mod ord">
          <ac:chgData name="Max Vinzens" userId="73ecd9c6-56c0-4ed7-b541-fa4dc2df708d" providerId="ADAL" clId="{C1A92775-0441-4739-AAA7-C73AB5143062}" dt="2023-09-23T09:07:49.254" v="141" actId="14100"/>
          <ac:picMkLst>
            <pc:docMk/>
            <pc:sldMk cId="2294149114" sldId="264"/>
            <ac:picMk id="5" creationId="{F1EDC2F7-7396-373A-6F7C-0150CFCBCE3D}"/>
          </ac:picMkLst>
        </pc:picChg>
        <pc:picChg chg="add mod">
          <ac:chgData name="Max Vinzens" userId="73ecd9c6-56c0-4ed7-b541-fa4dc2df708d" providerId="ADAL" clId="{C1A92775-0441-4739-AAA7-C73AB5143062}" dt="2023-09-23T09:07:59.759" v="144" actId="1076"/>
          <ac:picMkLst>
            <pc:docMk/>
            <pc:sldMk cId="2294149114" sldId="264"/>
            <ac:picMk id="7" creationId="{CD978193-6EAD-AC9E-71CD-4AF0C7771E8C}"/>
          </ac:picMkLst>
        </pc:picChg>
        <pc:picChg chg="add mod">
          <ac:chgData name="Max Vinzens" userId="73ecd9c6-56c0-4ed7-b541-fa4dc2df708d" providerId="ADAL" clId="{C1A92775-0441-4739-AAA7-C73AB5143062}" dt="2023-09-23T09:07:38.493" v="140" actId="1076"/>
          <ac:picMkLst>
            <pc:docMk/>
            <pc:sldMk cId="2294149114" sldId="264"/>
            <ac:picMk id="10" creationId="{76115434-4799-C5A4-38EA-48635FC57782}"/>
          </ac:picMkLst>
        </pc:picChg>
        <pc:picChg chg="add mod">
          <ac:chgData name="Max Vinzens" userId="73ecd9c6-56c0-4ed7-b541-fa4dc2df708d" providerId="ADAL" clId="{C1A92775-0441-4739-AAA7-C73AB5143062}" dt="2023-09-23T09:07:19.856" v="135" actId="1076"/>
          <ac:picMkLst>
            <pc:docMk/>
            <pc:sldMk cId="2294149114" sldId="264"/>
            <ac:picMk id="13" creationId="{96C9D45C-DBEC-CDB8-2267-DC9150161267}"/>
          </ac:picMkLst>
        </pc:picChg>
      </pc:sldChg>
      <pc:sldChg chg="modSp mod">
        <pc:chgData name="Max Vinzens" userId="73ecd9c6-56c0-4ed7-b541-fa4dc2df708d" providerId="ADAL" clId="{C1A92775-0441-4739-AAA7-C73AB5143062}" dt="2023-09-23T08:10:59.981" v="2" actId="20577"/>
        <pc:sldMkLst>
          <pc:docMk/>
          <pc:sldMk cId="20986342" sldId="265"/>
        </pc:sldMkLst>
        <pc:spChg chg="mod">
          <ac:chgData name="Max Vinzens" userId="73ecd9c6-56c0-4ed7-b541-fa4dc2df708d" providerId="ADAL" clId="{C1A92775-0441-4739-AAA7-C73AB5143062}" dt="2023-09-23T08:10:59.981" v="2" actId="20577"/>
          <ac:spMkLst>
            <pc:docMk/>
            <pc:sldMk cId="20986342" sldId="265"/>
            <ac:spMk id="3" creationId="{5B0B0017-A14B-4FDD-861F-6A1562A67D22}"/>
          </ac:spMkLst>
        </pc:spChg>
      </pc:sldChg>
      <pc:sldChg chg="addSp delSp modSp mod">
        <pc:chgData name="Max Vinzens" userId="73ecd9c6-56c0-4ed7-b541-fa4dc2df708d" providerId="ADAL" clId="{C1A92775-0441-4739-AAA7-C73AB5143062}" dt="2023-09-23T09:30:36.017" v="361" actId="1076"/>
        <pc:sldMkLst>
          <pc:docMk/>
          <pc:sldMk cId="3905626114" sldId="267"/>
        </pc:sldMkLst>
        <pc:spChg chg="del mod">
          <ac:chgData name="Max Vinzens" userId="73ecd9c6-56c0-4ed7-b541-fa4dc2df708d" providerId="ADAL" clId="{C1A92775-0441-4739-AAA7-C73AB5143062}" dt="2023-09-23T09:20:43.015" v="244" actId="21"/>
          <ac:spMkLst>
            <pc:docMk/>
            <pc:sldMk cId="3905626114" sldId="267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17:58.828" v="212"/>
          <ac:spMkLst>
            <pc:docMk/>
            <pc:sldMk cId="3905626114" sldId="267"/>
            <ac:spMk id="4" creationId="{D35DD867-74EB-5180-4151-67955C9BA03A}"/>
          </ac:spMkLst>
        </pc:spChg>
        <pc:spChg chg="add mod">
          <ac:chgData name="Max Vinzens" userId="73ecd9c6-56c0-4ed7-b541-fa4dc2df708d" providerId="ADAL" clId="{C1A92775-0441-4739-AAA7-C73AB5143062}" dt="2023-09-23T09:30:32.396" v="360" actId="1076"/>
          <ac:spMkLst>
            <pc:docMk/>
            <pc:sldMk cId="3905626114" sldId="267"/>
            <ac:spMk id="5" creationId="{615EBCE2-3620-1ED2-2539-F49CB21783EF}"/>
          </ac:spMkLst>
        </pc:spChg>
        <pc:spChg chg="add del mod">
          <ac:chgData name="Max Vinzens" userId="73ecd9c6-56c0-4ed7-b541-fa4dc2df708d" providerId="ADAL" clId="{C1A92775-0441-4739-AAA7-C73AB5143062}" dt="2023-09-23T09:20:55.254" v="246" actId="21"/>
          <ac:spMkLst>
            <pc:docMk/>
            <pc:sldMk cId="3905626114" sldId="267"/>
            <ac:spMk id="7" creationId="{0C37D107-4A35-90EF-641E-B652D80CE684}"/>
          </ac:spMkLst>
        </pc:spChg>
        <pc:spChg chg="add mod">
          <ac:chgData name="Max Vinzens" userId="73ecd9c6-56c0-4ed7-b541-fa4dc2df708d" providerId="ADAL" clId="{C1A92775-0441-4739-AAA7-C73AB5143062}" dt="2023-09-23T09:22:52.260" v="275" actId="1076"/>
          <ac:spMkLst>
            <pc:docMk/>
            <pc:sldMk cId="3905626114" sldId="267"/>
            <ac:spMk id="8" creationId="{763ED119-7440-63A8-DDBE-A2D5723C4E9C}"/>
          </ac:spMkLst>
        </pc:spChg>
        <pc:spChg chg="add mod">
          <ac:chgData name="Max Vinzens" userId="73ecd9c6-56c0-4ed7-b541-fa4dc2df708d" providerId="ADAL" clId="{C1A92775-0441-4739-AAA7-C73AB5143062}" dt="2023-09-23T09:30:36.017" v="361" actId="1076"/>
          <ac:spMkLst>
            <pc:docMk/>
            <pc:sldMk cId="3905626114" sldId="267"/>
            <ac:spMk id="9" creationId="{CDD21A0E-7E7A-0B6C-5755-8FBF85571C6E}"/>
          </ac:spMkLst>
        </pc:spChg>
        <pc:spChg chg="add mod">
          <ac:chgData name="Max Vinzens" userId="73ecd9c6-56c0-4ed7-b541-fa4dc2df708d" providerId="ADAL" clId="{C1A92775-0441-4739-AAA7-C73AB5143062}" dt="2023-09-23T09:30:24.333" v="358" actId="1076"/>
          <ac:spMkLst>
            <pc:docMk/>
            <pc:sldMk cId="3905626114" sldId="267"/>
            <ac:spMk id="10" creationId="{D9910E81-0877-A74C-F842-BD414D9D8150}"/>
          </ac:spMkLst>
        </pc:spChg>
      </pc:sldChg>
      <pc:sldChg chg="addSp delSp modSp mod modClrScheme chgLayout">
        <pc:chgData name="Max Vinzens" userId="73ecd9c6-56c0-4ed7-b541-fa4dc2df708d" providerId="ADAL" clId="{C1A92775-0441-4739-AAA7-C73AB5143062}" dt="2023-09-23T08:14:29.972" v="9" actId="1076"/>
        <pc:sldMkLst>
          <pc:docMk/>
          <pc:sldMk cId="2175171024" sldId="269"/>
        </pc:sldMkLst>
        <pc:spChg chg="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2" creationId="{2AF46F5D-5313-4967-9AE5-C97FB18E59C9}"/>
          </ac:spMkLst>
        </pc:spChg>
        <pc:spChg chg="del 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3" creationId="{A66E57D0-A963-47A4-A70A-959BF17288AE}"/>
          </ac:spMkLst>
        </pc:spChg>
        <pc:spChg chg="add del mod ord">
          <ac:chgData name="Max Vinzens" userId="73ecd9c6-56c0-4ed7-b541-fa4dc2df708d" providerId="ADAL" clId="{C1A92775-0441-4739-AAA7-C73AB5143062}" dt="2023-09-23T08:13:12.219" v="4" actId="22"/>
          <ac:spMkLst>
            <pc:docMk/>
            <pc:sldMk cId="2175171024" sldId="269"/>
            <ac:spMk id="4" creationId="{32E73C22-8208-3D21-DF84-3F860E0C36C1}"/>
          </ac:spMkLst>
        </pc:spChg>
        <pc:spChg chg="add del mod ord">
          <ac:chgData name="Max Vinzens" userId="73ecd9c6-56c0-4ed7-b541-fa4dc2df708d" providerId="ADAL" clId="{C1A92775-0441-4739-AAA7-C73AB5143062}" dt="2023-09-23T08:14:14.209" v="5" actId="22"/>
          <ac:spMkLst>
            <pc:docMk/>
            <pc:sldMk cId="2175171024" sldId="269"/>
            <ac:spMk id="5" creationId="{73CF6662-78C1-2A7A-37DE-C287C41B7AA4}"/>
          </ac:spMkLst>
        </pc:spChg>
        <pc:picChg chg="add mod ord">
          <ac:chgData name="Max Vinzens" userId="73ecd9c6-56c0-4ed7-b541-fa4dc2df708d" providerId="ADAL" clId="{C1A92775-0441-4739-AAA7-C73AB5143062}" dt="2023-09-23T08:14:29.972" v="9" actId="1076"/>
          <ac:picMkLst>
            <pc:docMk/>
            <pc:sldMk cId="2175171024" sldId="269"/>
            <ac:picMk id="7" creationId="{9E6A7D2B-5AD8-76B1-93D3-7BF5D5324432}"/>
          </ac:picMkLst>
        </pc:picChg>
        <pc:picChg chg="add mod ord">
          <ac:chgData name="Max Vinzens" userId="73ecd9c6-56c0-4ed7-b541-fa4dc2df708d" providerId="ADAL" clId="{C1A92775-0441-4739-AAA7-C73AB5143062}" dt="2023-09-23T08:14:27.081" v="8" actId="1076"/>
          <ac:picMkLst>
            <pc:docMk/>
            <pc:sldMk cId="2175171024" sldId="269"/>
            <ac:picMk id="9" creationId="{A18BB5E2-8D19-96C6-180F-1B25A3252CBD}"/>
          </ac:picMkLst>
        </pc:picChg>
      </pc:sldChg>
      <pc:sldChg chg="addSp delSp modSp new mod">
        <pc:chgData name="Max Vinzens" userId="73ecd9c6-56c0-4ed7-b541-fa4dc2df708d" providerId="ADAL" clId="{C1A92775-0441-4739-AAA7-C73AB5143062}" dt="2023-09-23T09:08:54.182" v="151" actId="1076"/>
        <pc:sldMkLst>
          <pc:docMk/>
          <pc:sldMk cId="3059651237" sldId="295"/>
        </pc:sldMkLst>
        <pc:spChg chg="mod">
          <ac:chgData name="Max Vinzens" userId="73ecd9c6-56c0-4ed7-b541-fa4dc2df708d" providerId="ADAL" clId="{C1A92775-0441-4739-AAA7-C73AB5143062}" dt="2023-09-23T08:49:53.070" v="31"/>
          <ac:spMkLst>
            <pc:docMk/>
            <pc:sldMk cId="3059651237" sldId="295"/>
            <ac:spMk id="2" creationId="{8E6A04CA-FDEC-C2B3-8EFC-AE66F38BE58C}"/>
          </ac:spMkLst>
        </pc:spChg>
        <pc:spChg chg="del">
          <ac:chgData name="Max Vinzens" userId="73ecd9c6-56c0-4ed7-b541-fa4dc2df708d" providerId="ADAL" clId="{C1A92775-0441-4739-AAA7-C73AB5143062}" dt="2023-09-23T09:06:09.395" v="122" actId="22"/>
          <ac:spMkLst>
            <pc:docMk/>
            <pc:sldMk cId="3059651237" sldId="295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08:54.182" v="151" actId="1076"/>
          <ac:spMkLst>
            <pc:docMk/>
            <pc:sldMk cId="3059651237" sldId="295"/>
            <ac:spMk id="7" creationId="{4C14D837-1C49-6CF6-C69F-E6D16098D802}"/>
          </ac:spMkLst>
        </pc:spChg>
        <pc:picChg chg="add mod ord">
          <ac:chgData name="Max Vinzens" userId="73ecd9c6-56c0-4ed7-b541-fa4dc2df708d" providerId="ADAL" clId="{C1A92775-0441-4739-AAA7-C73AB5143062}" dt="2023-09-23T09:08:33.078" v="149" actId="1076"/>
          <ac:picMkLst>
            <pc:docMk/>
            <pc:sldMk cId="3059651237" sldId="295"/>
            <ac:picMk id="5" creationId="{3C067521-5135-D1EC-8BBB-2BEE29D74895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1:03.739" v="164" actId="1076"/>
        <pc:sldMkLst>
          <pc:docMk/>
          <pc:sldMk cId="2654380358" sldId="296"/>
        </pc:sldMkLst>
        <pc:spChg chg="del">
          <ac:chgData name="Max Vinzens" userId="73ecd9c6-56c0-4ed7-b541-fa4dc2df708d" providerId="ADAL" clId="{C1A92775-0441-4739-AAA7-C73AB5143062}" dt="2023-09-23T09:10:08.570" v="152" actId="22"/>
          <ac:spMkLst>
            <pc:docMk/>
            <pc:sldMk cId="2654380358" sldId="296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1:03.739" v="164" actId="1076"/>
          <ac:spMkLst>
            <pc:docMk/>
            <pc:sldMk cId="2654380358" sldId="296"/>
            <ac:spMk id="7" creationId="{D0E3D29A-C08A-43DB-320B-C72B3E05C4C8}"/>
          </ac:spMkLst>
        </pc:spChg>
        <pc:picChg chg="add mod ord">
          <ac:chgData name="Max Vinzens" userId="73ecd9c6-56c0-4ed7-b541-fa4dc2df708d" providerId="ADAL" clId="{C1A92775-0441-4739-AAA7-C73AB5143062}" dt="2023-09-23T09:10:38.544" v="161" actId="14100"/>
          <ac:picMkLst>
            <pc:docMk/>
            <pc:sldMk cId="2654380358" sldId="296"/>
            <ac:picMk id="5" creationId="{23D75EB7-EADE-376E-18CD-EE234D052956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3:38.509" v="178" actId="20577"/>
        <pc:sldMkLst>
          <pc:docMk/>
          <pc:sldMk cId="1734857264" sldId="297"/>
        </pc:sldMkLst>
        <pc:spChg chg="del">
          <ac:chgData name="Max Vinzens" userId="73ecd9c6-56c0-4ed7-b541-fa4dc2df708d" providerId="ADAL" clId="{C1A92775-0441-4739-AAA7-C73AB5143062}" dt="2023-09-23T09:12:51.896" v="166" actId="22"/>
          <ac:spMkLst>
            <pc:docMk/>
            <pc:sldMk cId="1734857264" sldId="297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3:38.509" v="178" actId="20577"/>
          <ac:spMkLst>
            <pc:docMk/>
            <pc:sldMk cId="1734857264" sldId="297"/>
            <ac:spMk id="7" creationId="{5FB32311-DEE6-13D7-5F5F-26BB7C6D94DC}"/>
          </ac:spMkLst>
        </pc:spChg>
        <pc:picChg chg="add mod ord">
          <ac:chgData name="Max Vinzens" userId="73ecd9c6-56c0-4ed7-b541-fa4dc2df708d" providerId="ADAL" clId="{C1A92775-0441-4739-AAA7-C73AB5143062}" dt="2023-09-23T09:13:17.096" v="174" actId="14100"/>
          <ac:picMkLst>
            <pc:docMk/>
            <pc:sldMk cId="1734857264" sldId="297"/>
            <ac:picMk id="5" creationId="{DDCED557-F170-C30A-E6CB-59FD2731E51D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5:43.208" v="189" actId="1076"/>
        <pc:sldMkLst>
          <pc:docMk/>
          <pc:sldMk cId="661810003" sldId="298"/>
        </pc:sldMkLst>
        <pc:spChg chg="del">
          <ac:chgData name="Max Vinzens" userId="73ecd9c6-56c0-4ed7-b541-fa4dc2df708d" providerId="ADAL" clId="{C1A92775-0441-4739-AAA7-C73AB5143062}" dt="2023-09-23T09:15:21.813" v="181" actId="22"/>
          <ac:spMkLst>
            <pc:docMk/>
            <pc:sldMk cId="661810003" sldId="298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5:43.208" v="189" actId="1076"/>
          <ac:spMkLst>
            <pc:docMk/>
            <pc:sldMk cId="661810003" sldId="298"/>
            <ac:spMk id="5" creationId="{9607C78C-DE6F-B0DD-AF61-915F4A7EFFA8}"/>
          </ac:spMkLst>
        </pc:spChg>
        <pc:picChg chg="add mod ord">
          <ac:chgData name="Max Vinzens" userId="73ecd9c6-56c0-4ed7-b541-fa4dc2df708d" providerId="ADAL" clId="{C1A92775-0441-4739-AAA7-C73AB5143062}" dt="2023-09-23T09:15:39.690" v="188" actId="14100"/>
          <ac:picMkLst>
            <pc:docMk/>
            <pc:sldMk cId="661810003" sldId="298"/>
            <ac:picMk id="7" creationId="{9EC9129D-8D70-0106-FC62-25FFD0734A01}"/>
          </ac:picMkLst>
        </pc:picChg>
      </pc:sldChg>
      <pc:sldChg chg="addSp delSp modSp add del mod chgLayout">
        <pc:chgData name="Max Vinzens" userId="73ecd9c6-56c0-4ed7-b541-fa4dc2df708d" providerId="ADAL" clId="{C1A92775-0441-4739-AAA7-C73AB5143062}" dt="2023-09-23T09:32:20.430" v="363" actId="2696"/>
        <pc:sldMkLst>
          <pc:docMk/>
          <pc:sldMk cId="1372375670" sldId="299"/>
        </pc:sldMkLst>
        <pc:spChg chg="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2" creationId="{6147186B-BAC2-44E8-BC1F-C39CCC035DE9}"/>
          </ac:spMkLst>
        </pc:spChg>
        <pc:spChg chg="del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4" creationId="{595FC781-F144-C591-0911-35815F16D0DA}"/>
          </ac:spMkLst>
        </pc:spChg>
        <pc:spChg chg="add 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5" creationId="{9182708B-5E54-E357-A709-D5C910715B10}"/>
          </ac:spMkLst>
        </pc:spChg>
      </pc:sldChg>
    </pc:docChg>
  </pc:docChgLst>
  <pc:docChgLst>
    <pc:chgData name="Vinzens, Max (M)" userId="73ecd9c6-56c0-4ed7-b541-fa4dc2df708d" providerId="ADAL" clId="{FACAFF56-6748-437B-BE61-110DECD85EAD}"/>
    <pc:docChg chg="modSld">
      <pc:chgData name="Vinzens, Max (M)" userId="73ecd9c6-56c0-4ed7-b541-fa4dc2df708d" providerId="ADAL" clId="{FACAFF56-6748-437B-BE61-110DECD85EAD}" dt="2023-09-24T13:38:20.060" v="10" actId="1076"/>
      <pc:docMkLst>
        <pc:docMk/>
      </pc:docMkLst>
      <pc:sldChg chg="modSp mod">
        <pc:chgData name="Vinzens, Max (M)" userId="73ecd9c6-56c0-4ed7-b541-fa4dc2df708d" providerId="ADAL" clId="{FACAFF56-6748-437B-BE61-110DECD85EAD}" dt="2023-09-24T13:38:20.060" v="10" actId="1076"/>
        <pc:sldMkLst>
          <pc:docMk/>
          <pc:sldMk cId="2294149114" sldId="264"/>
        </pc:sldMkLst>
        <pc:spChg chg="mod">
          <ac:chgData name="Vinzens, Max (M)" userId="73ecd9c6-56c0-4ed7-b541-fa4dc2df708d" providerId="ADAL" clId="{FACAFF56-6748-437B-BE61-110DECD85EAD}" dt="2023-09-24T13:37:30.120" v="6" actId="1076"/>
          <ac:spMkLst>
            <pc:docMk/>
            <pc:sldMk cId="2294149114" sldId="264"/>
            <ac:spMk id="2" creationId="{08A52AE5-E482-42B7-BA66-886A70B2BF09}"/>
          </ac:spMkLst>
        </pc:spChg>
        <pc:spChg chg="mod">
          <ac:chgData name="Vinzens, Max (M)" userId="73ecd9c6-56c0-4ed7-b541-fa4dc2df708d" providerId="ADAL" clId="{FACAFF56-6748-437B-BE61-110DECD85EAD}" dt="2023-09-24T13:38:20.060" v="10" actId="1076"/>
          <ac:spMkLst>
            <pc:docMk/>
            <pc:sldMk cId="2294149114" sldId="264"/>
            <ac:spMk id="14" creationId="{38A68FFF-4F10-4E86-54A9-0C25367125FC}"/>
          </ac:spMkLst>
        </pc:spChg>
        <pc:spChg chg="mod">
          <ac:chgData name="Vinzens, Max (M)" userId="73ecd9c6-56c0-4ed7-b541-fa4dc2df708d" providerId="ADAL" clId="{FACAFF56-6748-437B-BE61-110DECD85EAD}" dt="2023-09-24T13:37:58.792" v="9" actId="1076"/>
          <ac:spMkLst>
            <pc:docMk/>
            <pc:sldMk cId="2294149114" sldId="264"/>
            <ac:spMk id="15" creationId="{6442387C-C508-E6F0-7B2B-1DA676C22299}"/>
          </ac:spMkLst>
        </pc:spChg>
        <pc:picChg chg="mod">
          <ac:chgData name="Vinzens, Max (M)" userId="73ecd9c6-56c0-4ed7-b541-fa4dc2df708d" providerId="ADAL" clId="{FACAFF56-6748-437B-BE61-110DECD85EAD}" dt="2023-09-24T13:36:36.721" v="3" actId="1076"/>
          <ac:picMkLst>
            <pc:docMk/>
            <pc:sldMk cId="2294149114" sldId="264"/>
            <ac:picMk id="5" creationId="{F1EDC2F7-7396-373A-6F7C-0150CFCBCE3D}"/>
          </ac:picMkLst>
        </pc:picChg>
        <pc:picChg chg="mod">
          <ac:chgData name="Vinzens, Max (M)" userId="73ecd9c6-56c0-4ed7-b541-fa4dc2df708d" providerId="ADAL" clId="{FACAFF56-6748-437B-BE61-110DECD85EAD}" dt="2023-09-24T13:36:46.980" v="5" actId="1076"/>
          <ac:picMkLst>
            <pc:docMk/>
            <pc:sldMk cId="2294149114" sldId="264"/>
            <ac:picMk id="7" creationId="{CD978193-6EAD-AC9E-71CD-4AF0C7771E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0A041-D6D0-46B7-8C12-20A1A167AA88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C7D31-3176-4CC1-8224-3ED1758A06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6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Designelemente Überleitung zu Elvira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A29B50-8A6B-694C-E3A9-F48841E5BE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7025" y="6642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6E5-F08D-4BC1-A24C-11BC3817B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 Cocktailmaschine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A48696-98B7-48A3-9423-136D42164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 Modul: Ausgewählte Themen der Automatisierungstechnik</a:t>
            </a:r>
          </a:p>
          <a:p>
            <a:r>
              <a:rPr lang="de-DE" dirty="0"/>
              <a:t>Prüfer: Prof. Dr.-Ing Jens Jäkel</a:t>
            </a:r>
          </a:p>
          <a:p>
            <a:r>
              <a:rPr lang="de-DE" dirty="0"/>
              <a:t>Datum: 25.09.2023</a:t>
            </a:r>
          </a:p>
        </p:txBody>
      </p:sp>
    </p:spTree>
    <p:extLst>
      <p:ext uri="{BB962C8B-B14F-4D97-AF65-F5344CB8AC3E}">
        <p14:creationId xmlns:p14="http://schemas.microsoft.com/office/powerpoint/2010/main" val="36759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D827-5C73-A6F1-5B86-A98DA08F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Aufgetretene Probleme und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5BE3F-6AAE-EFAF-E60A-B1D933BB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unzureichend beachtete Toleranzen</a:t>
            </a:r>
          </a:p>
          <a:p>
            <a:r>
              <a:rPr lang="de-DE" dirty="0"/>
              <a:t>Befestigung des Zahnrades auf der Motorwelle</a:t>
            </a:r>
          </a:p>
          <a:p>
            <a:r>
              <a:rPr lang="de-DE" dirty="0"/>
              <a:t>Eis und Flüssigkeiten landeten nur teilweise im Becher</a:t>
            </a:r>
          </a:p>
        </p:txBody>
      </p:sp>
    </p:spTree>
    <p:extLst>
      <p:ext uri="{BB962C8B-B14F-4D97-AF65-F5344CB8AC3E}">
        <p14:creationId xmlns:p14="http://schemas.microsoft.com/office/powerpoint/2010/main" val="180549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Becherhalter</a:t>
            </a:r>
          </a:p>
        </p:txBody>
      </p:sp>
    </p:spTree>
    <p:extLst>
      <p:ext uri="{BB962C8B-B14F-4D97-AF65-F5344CB8AC3E}">
        <p14:creationId xmlns:p14="http://schemas.microsoft.com/office/powerpoint/2010/main" val="275043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162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Becherfixierung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5761406"/>
            <a:ext cx="27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Becherplattform mit Löchern</a:t>
            </a:r>
            <a:endParaRPr lang="en-GB" dirty="0"/>
          </a:p>
        </p:txBody>
      </p:sp>
      <p:pic>
        <p:nvPicPr>
          <p:cNvPr id="11" name="Grafik 10" descr="Ein Bild, das Rechteck, Design enthält.&#10;&#10;Automatisch generierte Beschreibung">
            <a:extLst>
              <a:ext uri="{FF2B5EF4-FFF2-40B4-BE49-F238E27FC236}">
                <a16:creationId xmlns:a16="http://schemas.microsoft.com/office/drawing/2014/main" id="{8493D2DC-5AFA-0236-C424-B50025208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5" t="8440" r="25367" b="12754"/>
          <a:stretch/>
        </p:blipFill>
        <p:spPr>
          <a:xfrm>
            <a:off x="6734719" y="834969"/>
            <a:ext cx="4312692" cy="54045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F6D24B1-DC24-04E5-ACCB-3C2702078A89}"/>
              </a:ext>
            </a:extLst>
          </p:cNvPr>
          <p:cNvSpPr txBox="1"/>
          <p:nvPr/>
        </p:nvSpPr>
        <p:spPr>
          <a:xfrm>
            <a:off x="1210316" y="4912988"/>
            <a:ext cx="266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Außenring Becherplattform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85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Weitere 3D gedruckte Teile:</a:t>
            </a:r>
          </a:p>
          <a:p>
            <a:r>
              <a:rPr lang="de-DE" dirty="0"/>
              <a:t>Auffangbecken</a:t>
            </a:r>
          </a:p>
          <a:p>
            <a:r>
              <a:rPr lang="de-DE" dirty="0"/>
              <a:t>Led-Verkabelungsschutz</a:t>
            </a:r>
          </a:p>
          <a:p>
            <a:r>
              <a:rPr lang="de-DE" dirty="0"/>
              <a:t>Designelemente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F4652-F710-45C2-9B2B-1B714DB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EC8DC-8203-4A6D-B740-A8AC298D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Außenwandgestaltung:</a:t>
            </a:r>
          </a:p>
          <a:p>
            <a:r>
              <a:rPr lang="de-DE" dirty="0"/>
              <a:t>„Industrial Look“ </a:t>
            </a:r>
          </a:p>
          <a:p>
            <a:r>
              <a:rPr lang="de-DE" dirty="0"/>
              <a:t>schlichter Grundton + farbige Akzente</a:t>
            </a:r>
          </a:p>
          <a:p>
            <a:r>
              <a:rPr lang="de-DE" dirty="0"/>
              <a:t>Backsteinmuster</a:t>
            </a:r>
          </a:p>
          <a:p>
            <a:r>
              <a:rPr lang="de-DE" dirty="0"/>
              <a:t>3D-Druck zur Verkleidung der vorderen Öffnung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A0AA4-14ED-4BF3-A3E4-F484BBE6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"/>
          <a:stretch/>
        </p:blipFill>
        <p:spPr>
          <a:xfrm rot="5400000">
            <a:off x="7142544" y="2323412"/>
            <a:ext cx="5615343" cy="2205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015C9C-669E-46C1-9C72-86B09B0F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r="25178"/>
          <a:stretch/>
        </p:blipFill>
        <p:spPr>
          <a:xfrm rot="5400000">
            <a:off x="6259355" y="855947"/>
            <a:ext cx="2680414" cy="22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30FAB-1FBF-44E0-803A-6FB939F9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7C47A-581C-47E3-9437-D8E5F14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Bildschirm und Layouts</a:t>
            </a:r>
          </a:p>
          <a:p>
            <a:r>
              <a:rPr lang="de-DE" dirty="0"/>
              <a:t>Bildschirm in Bildschirmhalterung</a:t>
            </a:r>
          </a:p>
          <a:p>
            <a:pPr lvl="1"/>
            <a:r>
              <a:rPr lang="de-DE" dirty="0"/>
              <a:t>Angenehme Bedienung</a:t>
            </a:r>
          </a:p>
          <a:p>
            <a:r>
              <a:rPr lang="de-DE" dirty="0"/>
              <a:t>benutzerfreundlich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leicht zu Bedienen</a:t>
            </a:r>
          </a:p>
          <a:p>
            <a:pPr lvl="1"/>
            <a:r>
              <a:rPr lang="de-DE" dirty="0"/>
              <a:t>Bedienung über Buttons</a:t>
            </a:r>
          </a:p>
          <a:p>
            <a:pPr lvl="1"/>
            <a:r>
              <a:rPr lang="de-DE" dirty="0"/>
              <a:t>Nutzung von Zeichen und wenigen Wörtern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365EB6-E38D-4B65-9D20-CF7A080B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8907" b="2462"/>
          <a:stretch/>
        </p:blipFill>
        <p:spPr>
          <a:xfrm>
            <a:off x="6588847" y="1066799"/>
            <a:ext cx="4458564" cy="40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B2EC7-FBC5-4C95-B024-A54E0803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96A84-1B66-468A-89EF-C363AC3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DE" dirty="0"/>
              <a:t>fünf Panelseiten</a:t>
            </a:r>
          </a:p>
          <a:p>
            <a:pPr lvl="1"/>
            <a:r>
              <a:rPr lang="de-DE" dirty="0"/>
              <a:t>Auswahl von Cocktail und Shot</a:t>
            </a:r>
          </a:p>
          <a:p>
            <a:pPr lvl="1"/>
            <a:r>
              <a:rPr lang="de-DE" dirty="0"/>
              <a:t>Auswahl von Eis und Größe</a:t>
            </a:r>
          </a:p>
          <a:p>
            <a:pPr lvl="1"/>
            <a:r>
              <a:rPr lang="de-DE" dirty="0"/>
              <a:t>Reinigungsseite</a:t>
            </a:r>
          </a:p>
          <a:p>
            <a:r>
              <a:rPr lang="de-DE" dirty="0"/>
              <a:t>orange als Grundfarbe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wichtige Buttons farbig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   hervorgehoben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DEB04-068C-43AE-B112-61A57977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1874666"/>
            <a:ext cx="6260757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970F9-3160-41FA-9E6F-27F226AE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ACBF-9AEE-48E4-A769-08D321B4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LED-Beleuchtung</a:t>
            </a:r>
          </a:p>
          <a:p>
            <a:r>
              <a:rPr lang="de-DE" dirty="0"/>
              <a:t>Beleuchtung der vorderen Außenwand</a:t>
            </a:r>
          </a:p>
          <a:p>
            <a:r>
              <a:rPr lang="de-DE" dirty="0"/>
              <a:t>Farbe rot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in Fertigung</a:t>
            </a:r>
          </a:p>
          <a:p>
            <a:r>
              <a:rPr lang="de-DE" dirty="0"/>
              <a:t>Farbe grün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fertig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75B07B-F309-4C4C-B004-9E84E75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89" y="1204857"/>
            <a:ext cx="2609358" cy="42736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7147B7-4F93-4105-8593-6B4F9092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8736"/>
          <a:stretch/>
        </p:blipFill>
        <p:spPr>
          <a:xfrm>
            <a:off x="9045987" y="1204857"/>
            <a:ext cx="2739444" cy="4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Steuerung</a:t>
            </a:r>
          </a:p>
          <a:p>
            <a:r>
              <a:rPr lang="de-DE" dirty="0"/>
              <a:t>Kompakt-SPS X20CP1382 </a:t>
            </a:r>
            <a:r>
              <a:rPr lang="de-DE" dirty="0" err="1"/>
              <a:t>Fa.B&amp;R</a:t>
            </a:r>
            <a:endParaRPr lang="de-DE" dirty="0"/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endParaRPr lang="de-DE" dirty="0"/>
          </a:p>
        </p:txBody>
      </p:sp>
      <p:pic>
        <p:nvPicPr>
          <p:cNvPr id="13" name="Inhaltsplatzhalter 10" descr="Ein Bild, das Elektrische Leitungen, Elektronik, Kabel, Maschine enthält.&#10;&#10;Automatisch generierte Beschreibung">
            <a:extLst>
              <a:ext uri="{FF2B5EF4-FFF2-40B4-BE49-F238E27FC236}">
                <a16:creationId xmlns:a16="http://schemas.microsoft.com/office/drawing/2014/main" id="{99DC13CB-DB66-4136-8EE9-B9F857E37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5396"/>
            <a:ext cx="4875213" cy="2369895"/>
          </a:xfrm>
        </p:spPr>
      </p:pic>
    </p:spTree>
    <p:extLst>
      <p:ext uri="{BB962C8B-B14F-4D97-AF65-F5344CB8AC3E}">
        <p14:creationId xmlns:p14="http://schemas.microsoft.com/office/powerpoint/2010/main" val="192478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HMI</a:t>
            </a:r>
          </a:p>
          <a:p>
            <a:r>
              <a:rPr lang="de-DE" dirty="0"/>
              <a:t>Power Panel 6PPT30 Fa. B&amp;R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Kompatibilität</a:t>
            </a:r>
          </a:p>
          <a:p>
            <a:endParaRPr lang="de-DE" dirty="0"/>
          </a:p>
        </p:txBody>
      </p:sp>
      <p:pic>
        <p:nvPicPr>
          <p:cNvPr id="7" name="Inhaltsplatzhalter 2" descr="Ein Bild, das Text, Elektronik, Messgerät, Maschine enthält.&#10;&#10;Automatisch generierte Beschreibung">
            <a:extLst>
              <a:ext uri="{FF2B5EF4-FFF2-40B4-BE49-F238E27FC236}">
                <a16:creationId xmlns:a16="http://schemas.microsoft.com/office/drawing/2014/main" id="{66A24CD2-D92B-4A3D-8FAA-4D1F96D0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74" y="2249488"/>
            <a:ext cx="1721665" cy="3541712"/>
          </a:xfrm>
        </p:spPr>
      </p:pic>
    </p:spTree>
    <p:extLst>
      <p:ext uri="{BB962C8B-B14F-4D97-AF65-F5344CB8AC3E}">
        <p14:creationId xmlns:p14="http://schemas.microsoft.com/office/powerpoint/2010/main" val="322108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A922-5803-49E4-B217-F09AA55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B4E60-31FD-47AF-9A80-407A37C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  <a:p>
            <a:r>
              <a:rPr lang="de-DE" dirty="0"/>
              <a:t>2. Das Gehäuse</a:t>
            </a:r>
          </a:p>
          <a:p>
            <a:r>
              <a:rPr lang="de-DE" dirty="0"/>
              <a:t>3. Der 3D-Druck</a:t>
            </a:r>
          </a:p>
          <a:p>
            <a:r>
              <a:rPr lang="de-DE" dirty="0"/>
              <a:t>4. Die Gestaltung</a:t>
            </a:r>
          </a:p>
          <a:p>
            <a:r>
              <a:rPr lang="de-DE" dirty="0"/>
              <a:t>5. Die Auswahl der Elektronikkomponenten</a:t>
            </a:r>
          </a:p>
          <a:p>
            <a:r>
              <a:rPr lang="de-DE" dirty="0"/>
              <a:t>6. Die Verkabelung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73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Fa. KNF Neuberger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2" descr="Ein Bild, das Elektrische Leitungen, Maschine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735B1570-D027-43AA-85CE-3B6D4A0A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6581"/>
            <a:ext cx="4875213" cy="2367525"/>
          </a:xfrm>
        </p:spPr>
      </p:pic>
    </p:spTree>
    <p:extLst>
      <p:ext uri="{BB962C8B-B14F-4D97-AF65-F5344CB8AC3E}">
        <p14:creationId xmlns:p14="http://schemas.microsoft.com/office/powerpoint/2010/main" val="44612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mit Planetengetriebe der Fa. FAULHABER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Lager</a:t>
            </a:r>
          </a:p>
          <a:p>
            <a:endParaRPr lang="de-DE" dirty="0"/>
          </a:p>
        </p:txBody>
      </p:sp>
      <p:pic>
        <p:nvPicPr>
          <p:cNvPr id="5" name="Inhaltsplatzhalter 5" descr="Ein Bild, das Elektrische Leitungen, Zylinder, Kabel, Maschine enthält.&#10;&#10;Automatisch generierte Beschreibung">
            <a:extLst>
              <a:ext uri="{FF2B5EF4-FFF2-40B4-BE49-F238E27FC236}">
                <a16:creationId xmlns:a16="http://schemas.microsoft.com/office/drawing/2014/main" id="{2A1CC60A-9C88-4C9C-B923-8D3D2868C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35" y="2249488"/>
            <a:ext cx="1719943" cy="3541712"/>
          </a:xfrm>
        </p:spPr>
      </p:pic>
    </p:spTree>
    <p:extLst>
      <p:ext uri="{BB962C8B-B14F-4D97-AF65-F5344CB8AC3E}">
        <p14:creationId xmlns:p14="http://schemas.microsoft.com/office/powerpoint/2010/main" val="51683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Feldbus</a:t>
            </a:r>
          </a:p>
          <a:p>
            <a:r>
              <a:rPr lang="de-DE" dirty="0"/>
              <a:t>Ethernet Base-T 100 Mbit/s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SPS und HMI haben Ethernet</a:t>
            </a:r>
          </a:p>
          <a:p>
            <a:endParaRPr lang="de-DE" dirty="0"/>
          </a:p>
        </p:txBody>
      </p:sp>
      <p:pic>
        <p:nvPicPr>
          <p:cNvPr id="5" name="Inhaltsplatzhalter 2" descr="Ein Bild, das Fernsehen, Monitor, Display, Elektronik enthält.&#10;&#10;Automatisch generierte Beschreibung">
            <a:extLst>
              <a:ext uri="{FF2B5EF4-FFF2-40B4-BE49-F238E27FC236}">
                <a16:creationId xmlns:a16="http://schemas.microsoft.com/office/drawing/2014/main" id="{5FB41753-D76B-4478-87C8-7E9AA46E6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6" y="2972594"/>
            <a:ext cx="4533900" cy="2095500"/>
          </a:xfrm>
        </p:spPr>
      </p:pic>
    </p:spTree>
    <p:extLst>
      <p:ext uri="{BB962C8B-B14F-4D97-AF65-F5344CB8AC3E}">
        <p14:creationId xmlns:p14="http://schemas.microsoft.com/office/powerpoint/2010/main" val="340056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898" y="2097089"/>
            <a:ext cx="5350476" cy="4031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Lichtschranke E3Z R61 Fa. OMRON/STBTECH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40°C Betriebstemperatur</a:t>
            </a:r>
          </a:p>
          <a:p>
            <a:pPr lvl="1"/>
            <a:r>
              <a:rPr lang="de-DE" dirty="0"/>
              <a:t>Einstellbare Empfindlichkeit</a:t>
            </a:r>
          </a:p>
          <a:p>
            <a:pPr lvl="1"/>
            <a:r>
              <a:rPr lang="de-DE" dirty="0"/>
              <a:t>IP 67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Boden, Im Haus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10999A-EA7E-4B78-B807-20ED7CC55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20" y="3077870"/>
            <a:ext cx="3194083" cy="1527845"/>
          </a:xfrm>
          <a:prstGeom prst="rect">
            <a:avLst/>
          </a:prstGeom>
        </p:spPr>
      </p:pic>
      <p:pic>
        <p:nvPicPr>
          <p:cNvPr id="6" name="Grafik 5" descr="Ein Bild, das Lampe, Boden, Gelände, Im Haus enthält.&#10;&#10;Automatisch generierte Beschreibung">
            <a:extLst>
              <a:ext uri="{FF2B5EF4-FFF2-40B4-BE49-F238E27FC236}">
                <a16:creationId xmlns:a16="http://schemas.microsoft.com/office/drawing/2014/main" id="{9E353FF7-6CB1-4B5A-83B2-84014F1B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22250" y="3069115"/>
            <a:ext cx="3189349" cy="1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 err="1"/>
              <a:t>Wägezelle</a:t>
            </a:r>
            <a:r>
              <a:rPr lang="de-DE" dirty="0"/>
              <a:t> Joy-</a:t>
            </a:r>
            <a:r>
              <a:rPr lang="de-DE" dirty="0" err="1"/>
              <a:t>it</a:t>
            </a:r>
            <a:r>
              <a:rPr lang="de-DE" dirty="0"/>
              <a:t> SEN HX711-01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Messbereich von 1 kg</a:t>
            </a:r>
          </a:p>
          <a:p>
            <a:pPr lvl="1"/>
            <a:r>
              <a:rPr lang="de-DE" dirty="0"/>
              <a:t>preiswert</a:t>
            </a:r>
          </a:p>
          <a:p>
            <a:endParaRPr lang="de-DE" dirty="0"/>
          </a:p>
        </p:txBody>
      </p:sp>
      <p:pic>
        <p:nvPicPr>
          <p:cNvPr id="5" name="Inhaltsplatzhalter 1" descr="Ein Bild, das Pinsel, Im Haus, Werkzeug, Plastik enthält.&#10;&#10;Automatisch generierte Beschreibung">
            <a:extLst>
              <a:ext uri="{FF2B5EF4-FFF2-40B4-BE49-F238E27FC236}">
                <a16:creationId xmlns:a16="http://schemas.microsoft.com/office/drawing/2014/main" id="{8EC1BF76-E4F5-4727-8161-DD8D56B8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1" y="3198480"/>
            <a:ext cx="3765721" cy="1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Messumformer ATO-LCTR-OA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18-30 V DC</a:t>
            </a:r>
          </a:p>
          <a:p>
            <a:pPr lvl="1"/>
            <a:r>
              <a:rPr lang="de-DE" dirty="0"/>
              <a:t>Einheitssignale </a:t>
            </a:r>
          </a:p>
          <a:p>
            <a:pPr lvl="1"/>
            <a:r>
              <a:rPr lang="de-DE" dirty="0"/>
              <a:t>wirtschaftlich</a:t>
            </a:r>
          </a:p>
          <a:p>
            <a:endParaRPr lang="de-DE" dirty="0"/>
          </a:p>
        </p:txBody>
      </p:sp>
      <p:pic>
        <p:nvPicPr>
          <p:cNvPr id="10" name="Inhaltsplatzhalter 1" descr="Ein Bild, das Text, Plastik, Elektronik, Elektrische Leitungen enthält.&#10;&#10;Automatisch generierte Beschreibung">
            <a:extLst>
              <a:ext uri="{FF2B5EF4-FFF2-40B4-BE49-F238E27FC236}">
                <a16:creationId xmlns:a16="http://schemas.microsoft.com/office/drawing/2014/main" id="{5C0CD5B1-8C5C-45AD-AD50-67C076B1B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7" y="2789193"/>
            <a:ext cx="453512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Ventil R Mini 510 Fa. RPE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Lebensmittelecht</a:t>
            </a:r>
          </a:p>
          <a:p>
            <a:pPr lvl="1"/>
            <a:r>
              <a:rPr lang="de-DE" dirty="0"/>
              <a:t>Preiswert 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Haushaltsmittel, Zahnbürste, Behälter, Plastik enthält.&#10;&#10;Automatisch generierte Beschreibung">
            <a:extLst>
              <a:ext uri="{FF2B5EF4-FFF2-40B4-BE49-F238E27FC236}">
                <a16:creationId xmlns:a16="http://schemas.microsoft.com/office/drawing/2014/main" id="{17CE7F77-B610-463D-97EE-463393D3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7871" y="2591511"/>
            <a:ext cx="4693923" cy="22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Koppel-Relais Fa. Finder</a:t>
            </a:r>
          </a:p>
          <a:p>
            <a:endParaRPr lang="de-DE" dirty="0"/>
          </a:p>
          <a:p>
            <a:r>
              <a:rPr lang="de-DE" dirty="0"/>
              <a:t>Warum? </a:t>
            </a:r>
          </a:p>
          <a:p>
            <a:pPr lvl="1"/>
            <a:r>
              <a:rPr lang="de-DE" dirty="0"/>
              <a:t>24 V DC </a:t>
            </a:r>
          </a:p>
          <a:p>
            <a:pPr lvl="1"/>
            <a:r>
              <a:rPr lang="de-DE" dirty="0"/>
              <a:t>Montierung auf Hutschiene</a:t>
            </a:r>
          </a:p>
          <a:p>
            <a:pPr lvl="1"/>
            <a:r>
              <a:rPr lang="de-DE" dirty="0"/>
              <a:t>Zulässiger Schaltstrom von mindestens 2 A</a:t>
            </a:r>
          </a:p>
          <a:p>
            <a:endParaRPr lang="de-DE" dirty="0"/>
          </a:p>
        </p:txBody>
      </p:sp>
      <p:pic>
        <p:nvPicPr>
          <p:cNvPr id="5" name="Inhaltsplatzhalter 4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09B8DCC8-6834-414D-9E46-20A5D2DF0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6788669" y="3158693"/>
            <a:ext cx="3541714" cy="1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Stromversorgung</a:t>
            </a:r>
          </a:p>
          <a:p>
            <a:r>
              <a:rPr lang="de-DE" dirty="0"/>
              <a:t>Siemens </a:t>
            </a:r>
            <a:r>
              <a:rPr lang="de-DE" dirty="0" err="1"/>
              <a:t>Sitop</a:t>
            </a:r>
            <a:r>
              <a:rPr lang="de-DE" dirty="0"/>
              <a:t> PSU 100L 24 V/5 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Hutschiene</a:t>
            </a:r>
          </a:p>
          <a:p>
            <a:pPr lvl="1"/>
            <a:r>
              <a:rPr lang="de-DE" dirty="0"/>
              <a:t>Leistung</a:t>
            </a:r>
          </a:p>
          <a:p>
            <a:pPr lvl="1"/>
            <a:r>
              <a:rPr lang="de-DE" dirty="0"/>
              <a:t>Im Lager</a:t>
            </a:r>
          </a:p>
          <a:p>
            <a:endParaRPr lang="de-DE" dirty="0"/>
          </a:p>
        </p:txBody>
      </p:sp>
      <p:pic>
        <p:nvPicPr>
          <p:cNvPr id="5" name="Inhaltsplatzhalter 1" descr="Ein Bild, das Elektrische Leitungen, Kabel, Elektronik, Text enthält.&#10;&#10;Automatisch generierte Beschreibung">
            <a:extLst>
              <a:ext uri="{FF2B5EF4-FFF2-40B4-BE49-F238E27FC236}">
                <a16:creationId xmlns:a16="http://schemas.microsoft.com/office/drawing/2014/main" id="{975F7565-676E-4426-89C4-76C9B687A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98" y="2249488"/>
            <a:ext cx="172221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52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52AE5-E482-42B7-BA66-886A70B2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4975"/>
            <a:ext cx="9905998" cy="1478570"/>
          </a:xfrm>
        </p:spPr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1EDC2F7-7396-373A-6F7C-0150CFCB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841" y="1660156"/>
            <a:ext cx="2689910" cy="242650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78193-6EAD-AC9E-71CD-4AF0C777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41" y="4152740"/>
            <a:ext cx="2689910" cy="2419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115434-4799-C5A4-38EA-48635FC5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44" y="4053472"/>
            <a:ext cx="2463927" cy="25185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C9D45C-DBEC-CDB8-2267-DC915016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44" y="1660156"/>
            <a:ext cx="2463927" cy="23496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A68FFF-4F10-4E86-54A9-0C25367125FC}"/>
              </a:ext>
            </a:extLst>
          </p:cNvPr>
          <p:cNvSpPr txBox="1"/>
          <p:nvPr/>
        </p:nvSpPr>
        <p:spPr>
          <a:xfrm>
            <a:off x="458922" y="2250168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X1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42387C-C508-E6F0-7B2B-1DA676C22299}"/>
              </a:ext>
            </a:extLst>
          </p:cNvPr>
          <p:cNvSpPr txBox="1"/>
          <p:nvPr/>
        </p:nvSpPr>
        <p:spPr>
          <a:xfrm>
            <a:off x="458923" y="4349363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21B7A0D-72FA-9581-3841-55C8B167F966}"/>
              </a:ext>
            </a:extLst>
          </p:cNvPr>
          <p:cNvSpPr txBox="1"/>
          <p:nvPr/>
        </p:nvSpPr>
        <p:spPr>
          <a:xfrm>
            <a:off x="5367837" y="2138224"/>
            <a:ext cx="6104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474F54-BCFF-4A1A-A8AE-4708540DCAB2}"/>
              </a:ext>
            </a:extLst>
          </p:cNvPr>
          <p:cNvSpPr txBox="1"/>
          <p:nvPr/>
        </p:nvSpPr>
        <p:spPr>
          <a:xfrm>
            <a:off x="5367837" y="4487863"/>
            <a:ext cx="52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für die Stromversorgung bei X3 </a:t>
            </a:r>
          </a:p>
        </p:txBody>
      </p:sp>
    </p:spTree>
    <p:extLst>
      <p:ext uri="{BB962C8B-B14F-4D97-AF65-F5344CB8AC3E}">
        <p14:creationId xmlns:p14="http://schemas.microsoft.com/office/powerpoint/2010/main" val="229414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B456B-3A88-443E-8173-847A3A6A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3503B-D545-4E0C-A4CC-CC0EB4C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  <a:p>
            <a:r>
              <a:rPr lang="de-DE" dirty="0"/>
              <a:t>8. Das Programm</a:t>
            </a:r>
          </a:p>
          <a:p>
            <a:r>
              <a:rPr lang="de-DE" dirty="0"/>
              <a:t>9. Die Cocktails</a:t>
            </a:r>
          </a:p>
          <a:p>
            <a:r>
              <a:rPr lang="de-DE" dirty="0"/>
              <a:t>10. Funktionsvorführung</a:t>
            </a:r>
          </a:p>
          <a:p>
            <a:r>
              <a:rPr lang="de-DE" dirty="0"/>
              <a:t>11. Das Reinigungsprotokoll</a:t>
            </a:r>
          </a:p>
        </p:txBody>
      </p:sp>
    </p:spTree>
    <p:extLst>
      <p:ext uri="{BB962C8B-B14F-4D97-AF65-F5344CB8AC3E}">
        <p14:creationId xmlns:p14="http://schemas.microsoft.com/office/powerpoint/2010/main" val="6359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67521-5135-D1EC-8BBB-2BEE29D74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758" y="1685695"/>
            <a:ext cx="7485383" cy="511286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14D837-1C49-6CF6-C69F-E6D16098D802}"/>
              </a:ext>
            </a:extLst>
          </p:cNvPr>
          <p:cNvSpPr txBox="1"/>
          <p:nvPr/>
        </p:nvSpPr>
        <p:spPr>
          <a:xfrm>
            <a:off x="954673" y="2634830"/>
            <a:ext cx="610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Eingänge</a:t>
            </a:r>
          </a:p>
        </p:txBody>
      </p:sp>
    </p:spTree>
    <p:extLst>
      <p:ext uri="{BB962C8B-B14F-4D97-AF65-F5344CB8AC3E}">
        <p14:creationId xmlns:p14="http://schemas.microsoft.com/office/powerpoint/2010/main" val="305965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D75EB7-EADE-376E-18CD-EE234D05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873" y="1794420"/>
            <a:ext cx="7282468" cy="498274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0E3D29A-C08A-43DB-320B-C72B3E05C4C8}"/>
              </a:ext>
            </a:extLst>
          </p:cNvPr>
          <p:cNvSpPr txBox="1"/>
          <p:nvPr/>
        </p:nvSpPr>
        <p:spPr>
          <a:xfrm>
            <a:off x="962508" y="2737438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Ausgänge</a:t>
            </a:r>
          </a:p>
        </p:txBody>
      </p:sp>
    </p:spTree>
    <p:extLst>
      <p:ext uri="{BB962C8B-B14F-4D97-AF65-F5344CB8AC3E}">
        <p14:creationId xmlns:p14="http://schemas.microsoft.com/office/powerpoint/2010/main" val="265438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CED557-F170-C30A-E6CB-59FD2731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167" y="1891005"/>
            <a:ext cx="7187979" cy="489169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B32311-DEE6-13D7-5F5F-26BB7C6D94DC}"/>
              </a:ext>
            </a:extLst>
          </p:cNvPr>
          <p:cNvSpPr txBox="1"/>
          <p:nvPr/>
        </p:nvSpPr>
        <p:spPr>
          <a:xfrm>
            <a:off x="833893" y="2904416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Stromversorgung</a:t>
            </a:r>
          </a:p>
        </p:txBody>
      </p:sp>
    </p:spTree>
    <p:extLst>
      <p:ext uri="{BB962C8B-B14F-4D97-AF65-F5344CB8AC3E}">
        <p14:creationId xmlns:p14="http://schemas.microsoft.com/office/powerpoint/2010/main" val="173485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9129D-8D70-0106-FC62-25FFD073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30" y="1732638"/>
            <a:ext cx="7394714" cy="5059541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07C78C-DE6F-B0DD-AF61-915F4A7EFFA8}"/>
              </a:ext>
            </a:extLst>
          </p:cNvPr>
          <p:cNvSpPr txBox="1"/>
          <p:nvPr/>
        </p:nvSpPr>
        <p:spPr>
          <a:xfrm>
            <a:off x="1330850" y="2596303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LEDs</a:t>
            </a:r>
          </a:p>
        </p:txBody>
      </p:sp>
    </p:spTree>
    <p:extLst>
      <p:ext uri="{BB962C8B-B14F-4D97-AF65-F5344CB8AC3E}">
        <p14:creationId xmlns:p14="http://schemas.microsoft.com/office/powerpoint/2010/main" val="66181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1DAA8-D841-4542-9648-E262EE7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B0017-A14B-4FDD-861F-6A1562A6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</a:p>
          <a:p>
            <a:r>
              <a:rPr lang="de-DE" dirty="0"/>
              <a:t>Flüssigkeiten werden 1,50 Meter hoch gefördert</a:t>
            </a:r>
          </a:p>
          <a:p>
            <a:r>
              <a:rPr lang="de-DE" dirty="0"/>
              <a:t>Lebensmittelechte Schläuche, Ventile und die Behälter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7E7A7-8982-4714-BAD0-72012C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AFFA-91A0-4CC8-9331-C9F670F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Lösungskonzepte</a:t>
            </a:r>
          </a:p>
          <a:p>
            <a:r>
              <a:rPr lang="de-DE" dirty="0"/>
              <a:t>In jedem Behälter wird eine Pumpe installiert</a:t>
            </a:r>
          </a:p>
          <a:p>
            <a:r>
              <a:rPr lang="de-DE" dirty="0"/>
              <a:t>Die Druckluft, die zum Behälter geht, wird mit einem Ventil gesteuert</a:t>
            </a:r>
          </a:p>
          <a:p>
            <a:r>
              <a:rPr lang="de-DE" dirty="0"/>
              <a:t>Die Behälter steht ständig unter Druck und das Ventil schaltet den Produktstrom</a:t>
            </a:r>
          </a:p>
        </p:txBody>
      </p:sp>
    </p:spTree>
    <p:extLst>
      <p:ext uri="{BB962C8B-B14F-4D97-AF65-F5344CB8AC3E}">
        <p14:creationId xmlns:p14="http://schemas.microsoft.com/office/powerpoint/2010/main" val="262257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A7E6A-C14F-4A36-A4F8-32FC7CC5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B6E1F5-CBA7-4BE0-9F25-2B718EA4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07" y="1694237"/>
            <a:ext cx="7057740" cy="48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137D7-2114-491D-8AA9-46AA835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6AD18D-E72E-48F6-839D-5022F29C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Erster Entwurf eines Zustandsgraphen:</a:t>
            </a:r>
          </a:p>
          <a:p>
            <a:r>
              <a:rPr lang="de-DE" dirty="0"/>
              <a:t>Wahl der Programmiersprache C</a:t>
            </a:r>
          </a:p>
          <a:p>
            <a:r>
              <a:rPr lang="de-DE" dirty="0"/>
              <a:t>Problem bei der Umsetzung des</a:t>
            </a:r>
          </a:p>
          <a:p>
            <a:pPr marL="0" indent="0">
              <a:buNone/>
            </a:pPr>
            <a:r>
              <a:rPr lang="de-DE" dirty="0"/>
              <a:t>Graphen</a:t>
            </a:r>
          </a:p>
          <a:p>
            <a:pPr lvl="1"/>
            <a:r>
              <a:rPr lang="de-DE" dirty="0"/>
              <a:t> Softbutton konnten nicht Seite</a:t>
            </a:r>
          </a:p>
          <a:p>
            <a:pPr marL="457200" lvl="1" indent="0">
              <a:buNone/>
            </a:pPr>
            <a:r>
              <a:rPr lang="de-DE" dirty="0"/>
              <a:t>wechseln und eine Variable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544C88-E037-467E-AE53-7A3B2CBF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53" y="2249487"/>
            <a:ext cx="5343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A826E-39E5-4AC8-AAB0-1D9B6DC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7E1CF-4462-406D-B646-1C42184F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4737"/>
            <a:ext cx="9905999" cy="4724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Zweiter Versuch des Zustandsgraphen: </a:t>
            </a:r>
          </a:p>
          <a:p>
            <a:r>
              <a:rPr lang="de-DE" dirty="0"/>
              <a:t>Sehr vereinfacht, deshalb nicht so </a:t>
            </a:r>
          </a:p>
          <a:p>
            <a:pPr marL="0" indent="0">
              <a:buNone/>
            </a:pPr>
            <a:r>
              <a:rPr lang="de-DE" dirty="0"/>
              <a:t>Detailreich, aber funktional</a:t>
            </a:r>
          </a:p>
          <a:p>
            <a:r>
              <a:rPr lang="de-DE" dirty="0"/>
              <a:t>Leider habe ich nicht die Funktion</a:t>
            </a:r>
          </a:p>
          <a:p>
            <a:pPr marL="0" indent="0">
              <a:buNone/>
            </a:pPr>
            <a:r>
              <a:rPr lang="de-DE" dirty="0"/>
              <a:t>Zur Erstellung von Funktionen und Prozeduren</a:t>
            </a:r>
          </a:p>
          <a:p>
            <a:pPr marL="0" indent="0">
              <a:buNone/>
            </a:pPr>
            <a:r>
              <a:rPr lang="de-DE" dirty="0"/>
              <a:t>Gefunden, daher ist der Quellcode groß</a:t>
            </a:r>
          </a:p>
          <a:p>
            <a:r>
              <a:rPr lang="de-DE" dirty="0"/>
              <a:t>Weiteres Problem war, dass keine Schleifen</a:t>
            </a:r>
          </a:p>
          <a:p>
            <a:pPr marL="0" indent="0">
              <a:buNone/>
            </a:pPr>
            <a:r>
              <a:rPr lang="de-DE" dirty="0"/>
              <a:t>verwendet werden konnten, deshalb sind sehr </a:t>
            </a:r>
          </a:p>
          <a:p>
            <a:pPr marL="0" indent="0">
              <a:buNone/>
            </a:pPr>
            <a:r>
              <a:rPr lang="de-DE" dirty="0"/>
              <a:t>abstrakte </a:t>
            </a:r>
            <a:r>
              <a:rPr lang="de-DE" dirty="0" err="1"/>
              <a:t>if</a:t>
            </a:r>
            <a:r>
              <a:rPr lang="de-DE" dirty="0"/>
              <a:t>-Konstrukte entstanden, die aber</a:t>
            </a:r>
          </a:p>
          <a:p>
            <a:pPr marL="0" indent="0">
              <a:buNone/>
            </a:pPr>
            <a:r>
              <a:rPr lang="de-DE" dirty="0"/>
              <a:t>immer wieder kehren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8B4143-F7F6-436C-A953-000822B1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1" y="2039777"/>
            <a:ext cx="5213684" cy="3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59B1D-CB1A-4C8C-AD63-7D7174BE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283F3-084F-40DE-B561-C97E1E30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732547"/>
            <a:ext cx="11764879" cy="49169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RButtonShot4 &amp;&amp; 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Nachfuellen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InLichtschranke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|| Zufall == 4){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OutVentil1 = 0; OutVentil2 = 0; OutVentil3 = 0; OutVentil4 = 1;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InAnalogWaage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&gt;= 530)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OutVentil1 = 0; OutVentil2 = 0; OutVentil3 = 0; OutVentil4 = 0;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FuellstandB4 -= 530;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Zufall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Shot = 4;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3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224A-646E-4491-ABCF-E8711DB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2C11E-6CA7-4C2B-95F6-E29BA6C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1095"/>
            <a:ext cx="9905999" cy="4724400"/>
          </a:xfrm>
        </p:spPr>
        <p:txBody>
          <a:bodyPr>
            <a:normAutofit/>
          </a:bodyPr>
          <a:lstStyle/>
          <a:p>
            <a:r>
              <a:rPr lang="de-DE" dirty="0"/>
              <a:t>Im Projekt hat jeder viele verschiedene Aufgaben übernommen</a:t>
            </a:r>
          </a:p>
          <a:p>
            <a:r>
              <a:rPr lang="de-DE" dirty="0"/>
              <a:t>Jeder hatte einen Aufgabenteil, den er besonders betreut hat</a:t>
            </a:r>
          </a:p>
          <a:p>
            <a:r>
              <a:rPr lang="de-DE" dirty="0"/>
              <a:t>Max </a:t>
            </a:r>
            <a:r>
              <a:rPr lang="de-DE" dirty="0" err="1"/>
              <a:t>Vinzens</a:t>
            </a:r>
            <a:r>
              <a:rPr lang="de-DE" dirty="0"/>
              <a:t>: Pneumatik</a:t>
            </a:r>
          </a:p>
          <a:p>
            <a:r>
              <a:rPr lang="de-DE" dirty="0"/>
              <a:t>Aicha El </a:t>
            </a:r>
            <a:r>
              <a:rPr lang="de-DE" dirty="0" err="1"/>
              <a:t>Goufri</a:t>
            </a:r>
            <a:r>
              <a:rPr lang="de-DE" dirty="0"/>
              <a:t>: Elektrik</a:t>
            </a:r>
          </a:p>
          <a:p>
            <a:r>
              <a:rPr lang="de-DE" dirty="0" err="1"/>
              <a:t>Huy</a:t>
            </a:r>
            <a:r>
              <a:rPr lang="de-DE" dirty="0"/>
              <a:t> Phan: Sensorik und Aktorik</a:t>
            </a:r>
          </a:p>
          <a:p>
            <a:r>
              <a:rPr lang="de-DE" dirty="0"/>
              <a:t>Elvira Lüders: Design und Gehäuse</a:t>
            </a:r>
          </a:p>
          <a:p>
            <a:r>
              <a:rPr lang="de-DE" dirty="0"/>
              <a:t>Benjamin Schulze: Eis und 3D-Druck</a:t>
            </a:r>
          </a:p>
          <a:p>
            <a:r>
              <a:rPr lang="de-DE" dirty="0"/>
              <a:t>Leon Arnecke: SPS-Programmierung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3660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7186B-BAC2-44E8-BC1F-C39CCC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Die Cocktails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5EBCE2-3620-1ED2-2539-F49CB21783EF}"/>
              </a:ext>
            </a:extLst>
          </p:cNvPr>
          <p:cNvSpPr txBox="1"/>
          <p:nvPr/>
        </p:nvSpPr>
        <p:spPr>
          <a:xfrm>
            <a:off x="3943847" y="2166730"/>
            <a:ext cx="209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Gin Tonic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3ED119-7440-63A8-DDBE-A2D5723C4E9C}"/>
              </a:ext>
            </a:extLst>
          </p:cNvPr>
          <p:cNvSpPr txBox="1"/>
          <p:nvPr/>
        </p:nvSpPr>
        <p:spPr>
          <a:xfrm>
            <a:off x="1256307" y="2130950"/>
            <a:ext cx="2155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Caribean</a:t>
            </a:r>
            <a:r>
              <a:rPr lang="de-DE" dirty="0"/>
              <a:t> Bliss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16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D21A0E-7E7A-0B6C-5755-8FBF85571C6E}"/>
              </a:ext>
            </a:extLst>
          </p:cNvPr>
          <p:cNvSpPr txBox="1"/>
          <p:nvPr/>
        </p:nvSpPr>
        <p:spPr>
          <a:xfrm>
            <a:off x="6635363" y="2158778"/>
            <a:ext cx="20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Mojito Pineapple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13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910E81-0877-A74C-F842-BD414D9D8150}"/>
              </a:ext>
            </a:extLst>
          </p:cNvPr>
          <p:cNvSpPr txBox="1"/>
          <p:nvPr/>
        </p:nvSpPr>
        <p:spPr>
          <a:xfrm>
            <a:off x="9346758" y="2170705"/>
            <a:ext cx="2155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Orange Russian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12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9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207AD-930A-4D6E-82E9-46E50876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Funktionsvorführung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A48B2-D255-45FB-BDF6-F48B66C3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8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6F5D-5313-4967-9AE5-C97FB1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Das Reinigungsprotokoll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6A7D2B-5AD8-76B1-93D3-7BF5D53244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070" y="1618755"/>
            <a:ext cx="3051941" cy="4185776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18BB5E2-8D19-96C6-180F-1B25A3252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7753" y="1632086"/>
            <a:ext cx="2646370" cy="4172445"/>
          </a:xfrm>
        </p:spPr>
      </p:pic>
    </p:spTree>
    <p:extLst>
      <p:ext uri="{BB962C8B-B14F-4D97-AF65-F5344CB8AC3E}">
        <p14:creationId xmlns:p14="http://schemas.microsoft.com/office/powerpoint/2010/main" val="217517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05D65-2505-4CAF-A528-4A4C647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B4666-0E8F-4E5D-88D4-9F066001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Art Quader als Grundform</a:t>
            </a:r>
          </a:p>
          <a:p>
            <a:r>
              <a:rPr lang="de-DE" dirty="0"/>
              <a:t>Profilschienen aus Aluminium als Grundskelett</a:t>
            </a:r>
          </a:p>
          <a:p>
            <a:pPr lvl="1"/>
            <a:r>
              <a:rPr lang="de-DE" dirty="0"/>
              <a:t>zur Befestigung von u.a. der </a:t>
            </a:r>
            <a:r>
              <a:rPr lang="de-DE" dirty="0" err="1"/>
              <a:t>Wägezelle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CF77E-D6FC-4AA1-9160-B11C621A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" b="788"/>
          <a:stretch/>
        </p:blipFill>
        <p:spPr>
          <a:xfrm>
            <a:off x="7273643" y="618518"/>
            <a:ext cx="3773768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69685-2B04-45EA-8864-3E9424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8FB3-BF3A-4B42-B0BD-8440EA86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16" y="2249487"/>
            <a:ext cx="10584195" cy="3541714"/>
          </a:xfrm>
        </p:spPr>
        <p:txBody>
          <a:bodyPr/>
          <a:lstStyle/>
          <a:p>
            <a:r>
              <a:rPr lang="de-DE" dirty="0"/>
              <a:t>Holzplatten als Außenwände</a:t>
            </a:r>
          </a:p>
          <a:p>
            <a:pPr lvl="1"/>
            <a:r>
              <a:rPr lang="de-DE" dirty="0"/>
              <a:t>Vorderseite mit Öffnung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Ort zum Befüllen der Getränke</a:t>
            </a:r>
          </a:p>
          <a:p>
            <a:pPr lvl="1"/>
            <a:r>
              <a:rPr lang="de-DE" dirty="0"/>
              <a:t>Rückseite mit zahlreichen Löchern </a:t>
            </a:r>
          </a:p>
          <a:p>
            <a:pPr marL="457200" lvl="1" indent="0">
              <a:buNone/>
            </a:pPr>
            <a:r>
              <a:rPr lang="de-DE" dirty="0"/>
              <a:t>und Bohrungen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Befestigen der Elektronik</a:t>
            </a:r>
          </a:p>
          <a:p>
            <a:r>
              <a:rPr lang="de-DE" dirty="0"/>
              <a:t>Trennwand aus Holz</a:t>
            </a:r>
          </a:p>
          <a:p>
            <a:pPr lvl="1"/>
            <a:r>
              <a:rPr lang="de-DE" dirty="0"/>
              <a:t>schützt Elektronik vor Flüssigkeiten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B6A81D-4EB7-47A8-8C8A-2DF746BE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r="14369"/>
          <a:stretch/>
        </p:blipFill>
        <p:spPr>
          <a:xfrm>
            <a:off x="7711087" y="394656"/>
            <a:ext cx="3336324" cy="60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2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Eisdosierer</a:t>
            </a:r>
          </a:p>
        </p:txBody>
      </p:sp>
    </p:spTree>
    <p:extLst>
      <p:ext uri="{BB962C8B-B14F-4D97-AF65-F5344CB8AC3E}">
        <p14:creationId xmlns:p14="http://schemas.microsoft.com/office/powerpoint/2010/main" val="158490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pic>
        <p:nvPicPr>
          <p:cNvPr id="5" name="Inhaltsplatzhalter 4" descr="Ein Bild, das Screenshot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CD068A94-AACB-51B4-8F0E-644DA3B17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621" y="1572857"/>
            <a:ext cx="6639968" cy="492001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27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Eis-Aufbewahrungsbehälter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3848200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Dosiereinheit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097A2-C242-EEF2-9FEB-0D3C6ED18D6C}"/>
              </a:ext>
            </a:extLst>
          </p:cNvPr>
          <p:cNvSpPr txBox="1"/>
          <p:nvPr/>
        </p:nvSpPr>
        <p:spPr>
          <a:xfrm>
            <a:off x="1195754" y="493556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Ausgangstrichter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C2F823-ADB4-B58F-9096-0A941B4F96B2}"/>
              </a:ext>
            </a:extLst>
          </p:cNvPr>
          <p:cNvSpPr txBox="1"/>
          <p:nvPr/>
        </p:nvSpPr>
        <p:spPr>
          <a:xfrm>
            <a:off x="1195754" y="5512904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Spritzschutz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64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1004</Words>
  <Application>Microsoft Office PowerPoint</Application>
  <PresentationFormat>Breitbild</PresentationFormat>
  <Paragraphs>255</Paragraphs>
  <Slides>42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Tw Cen MT</vt:lpstr>
      <vt:lpstr>Schaltkreis</vt:lpstr>
      <vt:lpstr>Präsentation Cocktailmaschine</vt:lpstr>
      <vt:lpstr>Gliederung</vt:lpstr>
      <vt:lpstr>Gliederung</vt:lpstr>
      <vt:lpstr>1. Aufgabenverteilung</vt:lpstr>
      <vt:lpstr>2. Das Gehäuse</vt:lpstr>
      <vt:lpstr>2. Das Gehäuse</vt:lpstr>
      <vt:lpstr>3. Der 3D-Druck</vt:lpstr>
      <vt:lpstr>3. Der 3D-Druck</vt:lpstr>
      <vt:lpstr>Bestandteile</vt:lpstr>
      <vt:lpstr>Aufgetretene Probleme und Fehler</vt:lpstr>
      <vt:lpstr>3. Der 3D-Druck</vt:lpstr>
      <vt:lpstr>Bestandteile</vt:lpstr>
      <vt:lpstr>3. Der 3D-Druck</vt:lpstr>
      <vt:lpstr>4. Die Gestaltung</vt:lpstr>
      <vt:lpstr>4. Die Gestaltung</vt:lpstr>
      <vt:lpstr>4. Die Gestaltung</vt:lpstr>
      <vt:lpstr>4. Die Gestaltung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6. Die Verkabelung</vt:lpstr>
      <vt:lpstr>6. Die Verkabelung</vt:lpstr>
      <vt:lpstr>6. Die Verkabelung</vt:lpstr>
      <vt:lpstr>6. Die Verkabelung</vt:lpstr>
      <vt:lpstr>6. Die Verkabelung</vt:lpstr>
      <vt:lpstr>7. Die Verschlauchung</vt:lpstr>
      <vt:lpstr>7. Die Verschlauchung</vt:lpstr>
      <vt:lpstr>7. Die Verschlauchung</vt:lpstr>
      <vt:lpstr>8. Das Programm</vt:lpstr>
      <vt:lpstr>8. Das Programm</vt:lpstr>
      <vt:lpstr>8. Das Programm</vt:lpstr>
      <vt:lpstr>9. Die Cocktails</vt:lpstr>
      <vt:lpstr>10. Funktionsvorführung</vt:lpstr>
      <vt:lpstr>11. Das Reinigungsprotokoll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Cocktailmaschine</dc:title>
  <dc:creator>Leon</dc:creator>
  <cp:lastModifiedBy>Vinzens, Max (M)</cp:lastModifiedBy>
  <cp:revision>17</cp:revision>
  <dcterms:created xsi:type="dcterms:W3CDTF">2023-09-21T18:33:58Z</dcterms:created>
  <dcterms:modified xsi:type="dcterms:W3CDTF">2023-09-24T13:38:30Z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aac0ad3-18d9-49e9-a80d-c985041778ba_Enabled">
    <vt:lpwstr>true</vt:lpwstr>
  </property>
  <property fmtid="{D5CDD505-2E9C-101B-9397-08002B2CF9AE}" pid="3" name="MSIP_Label_3aac0ad3-18d9-49e9-a80d-c985041778ba_SetDate">
    <vt:lpwstr>2023-09-23T08:11:06Z</vt:lpwstr>
  </property>
  <property fmtid="{D5CDD505-2E9C-101B-9397-08002B2CF9AE}" pid="4" name="MSIP_Label_3aac0ad3-18d9-49e9-a80d-c985041778ba_Method">
    <vt:lpwstr>Standard</vt:lpwstr>
  </property>
  <property fmtid="{D5CDD505-2E9C-101B-9397-08002B2CF9AE}" pid="5" name="MSIP_Label_3aac0ad3-18d9-49e9-a80d-c985041778ba_Name">
    <vt:lpwstr>General Business</vt:lpwstr>
  </property>
  <property fmtid="{D5CDD505-2E9C-101B-9397-08002B2CF9AE}" pid="6" name="MSIP_Label_3aac0ad3-18d9-49e9-a80d-c985041778ba_SiteId">
    <vt:lpwstr>c3e32f53-cb7f-4809-968d-1cc4ccc785fe</vt:lpwstr>
  </property>
  <property fmtid="{D5CDD505-2E9C-101B-9397-08002B2CF9AE}" pid="7" name="MSIP_Label_3aac0ad3-18d9-49e9-a80d-c985041778ba_ActionId">
    <vt:lpwstr>98ed0b62-a7c3-40bb-ba25-1fe90b1a03f8</vt:lpwstr>
  </property>
  <property fmtid="{D5CDD505-2E9C-101B-9397-08002B2CF9AE}" pid="8" name="MSIP_Label_3aac0ad3-18d9-49e9-a80d-c985041778ba_ContentBits">
    <vt:lpwstr>2</vt:lpwstr>
  </property>
  <property fmtid="{D5CDD505-2E9C-101B-9397-08002B2CF9AE}" pid="9" name="ClassificationContentMarkingFooterLocations">
    <vt:lpwstr>Schaltkreis:49</vt:lpwstr>
  </property>
  <property fmtid="{D5CDD505-2E9C-101B-9397-08002B2CF9AE}" pid="10" name="ClassificationContentMarkingFooterText">
    <vt:lpwstr>General Business</vt:lpwstr>
  </property>
</Properties>
</file>